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left:40% 80%](https://www.qrtag.net/api/qr_1280.png?url=https://github.com/ReinanHS/clfi-fisico-teorico)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2023-10-05T00:59:08Z</dcterms:created>
  <dcterms:modified xsi:type="dcterms:W3CDTF">2023-10-05T00:59:08Z</dcterms:modified>
</cp:coreProperties>
</file>